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03" r:id="rId17"/>
    <p:sldId id="265" r:id="rId18"/>
    <p:sldId id="268" r:id="rId19"/>
    <p:sldId id="271" r:id="rId20"/>
    <p:sldId id="272" r:id="rId21"/>
    <p:sldId id="289" r:id="rId22"/>
    <p:sldId id="284" r:id="rId23"/>
    <p:sldId id="285" r:id="rId24"/>
    <p:sldId id="286" r:id="rId25"/>
    <p:sldId id="267" r:id="rId26"/>
    <p:sldId id="294" r:id="rId27"/>
    <p:sldId id="270" r:id="rId28"/>
    <p:sldId id="273" r:id="rId29"/>
    <p:sldId id="274" r:id="rId30"/>
    <p:sldId id="304" r:id="rId31"/>
    <p:sldId id="275" r:id="rId32"/>
    <p:sldId id="277" r:id="rId33"/>
    <p:sldId id="278" r:id="rId34"/>
    <p:sldId id="296" r:id="rId35"/>
    <p:sldId id="297" r:id="rId36"/>
    <p:sldId id="299" r:id="rId37"/>
    <p:sldId id="298" r:id="rId38"/>
    <p:sldId id="295" r:id="rId39"/>
    <p:sldId id="306" r:id="rId40"/>
    <p:sldId id="300" r:id="rId41"/>
    <p:sldId id="301" r:id="rId42"/>
    <p:sldId id="302" r:id="rId43"/>
    <p:sldId id="30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03"/>
          </p14:sldIdLst>
        </p14:section>
        <p14:section name="2.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04"/>
          </p14:sldIdLst>
        </p14:section>
        <p14:section name="3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13.10.2021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abstract-factory-design-pattern" TargetMode="External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dotnettutorials.net/lesson/factory-design-pattern-csharp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factory.com/net/strategy-design-pattern" TargetMode="External"/><Relationship Id="rId2" Type="http://schemas.openxmlformats.org/officeDocument/2006/relationships/hyperlink" Target="https://refactoring.guru/design-patterns/strategy/csharp/examp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70905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Lazy initialization (methods):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SomeSingletonClass();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highlight>
                  <a:srgbClr val="000000"/>
                </a:highlight>
              </a:rPr>
              <a:t>Thread-safe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SomeSingletonClass();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(read-only properties):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(static constructor):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SomeSingletonClass()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(e.g. EntityFramework require 			         them to be always implemented!)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70905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without private 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4722813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other patterns: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br>
              <a:rPr lang="en-US" sz="1600" cap="none" dirty="0">
                <a:highlight>
                  <a:srgbClr val="000000"/>
                </a:highlight>
                <a:hlinkClick r:id="rId2"/>
              </a:rPr>
            </a:br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https://refactoring.guru/design-patterns/abstract-factory/csharp/example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https://www.dofactory.com/net/abstract-factory-design-pattern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4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600076" y="799719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37222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var</a:t>
            </a:r>
            <a:r>
              <a:rPr lang="en-US" sz="1600" dirty="0">
                <a:highlight>
                  <a:srgbClr val="000000"/>
                </a:highlight>
              </a:rPr>
              <a:t> cat = _animalsFactory.Create(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37222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600076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Standard naming: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switch-case: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generic: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  <a:hlinkClick r:id="rId2"/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https://dofactory.com/net/strategy-design-pattern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socket:	start loading battery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digital camera:	transfer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Generic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Dependency Injection</a:t>
            </a:r>
            <a:endParaRPr lang="pl-PL" sz="1800" b="1" dirty="0"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FAÇADE</a:t>
              </a:r>
              <a:br>
                <a:rPr 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  <a:endPara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198542"/>
            <a:ext cx="3974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4196</Words>
  <Application>Microsoft Office PowerPoint</Application>
  <PresentationFormat>Widescreen</PresentationFormat>
  <Paragraphs>480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CONVENTION:</vt:lpstr>
      <vt:lpstr>2.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CONVENTION:</vt:lpstr>
      <vt:lpstr>3.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159</cp:revision>
  <dcterms:created xsi:type="dcterms:W3CDTF">2020-08-17T19:59:22Z</dcterms:created>
  <dcterms:modified xsi:type="dcterms:W3CDTF">2021-10-13T14:40:18Z</dcterms:modified>
</cp:coreProperties>
</file>